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0" r:id="rId5"/>
    <p:sldId id="262" r:id="rId6"/>
    <p:sldId id="263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3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0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4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7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3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2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60CA-541C-435D-9314-9424462E5B6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386B-D271-4131-BA93-EF073A96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usls.ru/kBilibin/5.files/image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7" y="0"/>
            <a:ext cx="711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8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"/>
    </mc:Choice>
    <mc:Fallback xmlns="">
      <p:transition spd="slow" advTm="24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erunica.ru/uploads/posts/2013-03/1362207179_68622571_lyagushka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400"/>
            <a:ext cx="9499600" cy="654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6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rth-chronicles.ru/Publications_2/21/skaz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79400"/>
            <a:ext cx="8585200" cy="636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4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8"/>
    </mc:Choice>
    <mc:Fallback xmlns="">
      <p:transition spd="slow" advTm="672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3.infourok.ru/uploads/ex/0b20/00011c8f-a2961b92/hello_html_m4e08de1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"/>
            <a:ext cx="5410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6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3"/>
    </mc:Choice>
    <mc:Fallback xmlns="">
      <p:transition spd="slow" advTm="70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apmambook.ru/images/upl/pagephotos/pagephotos_177_4f7c37434aad507a60b3eae1ceb49fa185ec67cf5ec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3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2"/>
    </mc:Choice>
    <mc:Fallback xmlns="">
      <p:transition spd="slow" advTm="674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otokartina.com/images/stories/izvestnye_portrety/karti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0"/>
            <a:ext cx="4965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3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3"/>
    </mc:Choice>
    <mc:Fallback xmlns="">
      <p:transition spd="slow" advTm="711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k-t.ru/studopediaru/baza10/2043130322204.files/image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8900"/>
            <a:ext cx="7181850" cy="668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0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3"/>
    </mc:Choice>
    <mc:Fallback xmlns="">
      <p:transition spd="slow" advTm="732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59.radikal.ru/1103/3c/9367e6c9c0f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5"/>
    </mc:Choice>
    <mc:Fallback xmlns="">
      <p:transition spd="slow" advTm="107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tchive.ru/res/media/img/oy800/work/267/213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07633"/>
            <a:ext cx="12317413" cy="696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2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"/>
    </mc:Choice>
    <mc:Fallback xmlns="">
      <p:transition spd="slow" advTm="68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painters.ru/cache/the-prince-and-the-frog-1900_thumb310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7800"/>
            <a:ext cx="812596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runica.ru/uploads/posts/2013-03/1362207079_lyagushka-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0"/>
            <a:ext cx="4965700" cy="682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6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9"/>
    </mc:Choice>
    <mc:Fallback xmlns="">
      <p:transition spd="slow" advTm="66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andia.ru/text/78/056/images/image005_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0"/>
            <a:ext cx="5702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9"/>
    </mc:Choice>
    <mc:Fallback xmlns="">
      <p:transition spd="slow" advTm="730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tpoisk.info/files/images/118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92100"/>
            <a:ext cx="8597900" cy="618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4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2"/>
    </mc:Choice>
    <mc:Fallback xmlns="">
      <p:transition spd="slow" advTm="66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2.radikal.ru/i098/1209/97/e2b9b1d23a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"/>
            <a:ext cx="9537700" cy="648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9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5"/>
    </mc:Choice>
    <mc:Fallback xmlns="">
      <p:transition spd="slow" advTm="708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ptina-pustin.info/uploads/posts/2013-03/vtpqr2ehf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0"/>
            <a:ext cx="4978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5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7"/>
    </mc:Choice>
    <mc:Fallback xmlns="">
      <p:transition spd="slow" advTm="101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9505/224569391.5e/0_e1215_7fcbc90c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2"/>
    </mc:Choice>
    <mc:Fallback xmlns="">
      <p:transition spd="slow" advTm="67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2016-09-13T20:48:14Z</dcterms:created>
  <dcterms:modified xsi:type="dcterms:W3CDTF">2016-09-13T21:03:17Z</dcterms:modified>
</cp:coreProperties>
</file>